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8" r:id="rId12"/>
    <p:sldId id="270" r:id="rId13"/>
    <p:sldId id="269" r:id="rId14"/>
    <p:sldId id="267" r:id="rId15"/>
    <p:sldId id="271" r:id="rId16"/>
    <p:sldId id="272" r:id="rId17"/>
    <p:sldId id="273" r:id="rId18"/>
    <p:sldId id="258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50bd848a215784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18T10:52:47.669" idx="1">
    <p:pos x="3193" y="1185"/>
    <p:text/>
    <p:extLst>
      <p:ext uri="{C676402C-5697-4E1C-873F-D02D1690AC5C}">
        <p15:threadingInfo xmlns:p15="http://schemas.microsoft.com/office/powerpoint/2012/main" timeZoneBias="-60"/>
      </p:ext>
    </p:extLst>
  </p:cm>
  <p:cm authorId="1" dt="2026-01-18T10:52:53.121" idx="2">
    <p:pos x="10" y="10"/>
    <p:text>pas FFC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52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18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99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2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56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35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4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04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75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F1BB-3D83-4B0D-BD56-849D8BEB1138}" type="datetimeFigureOut">
              <a:rPr lang="fr-FR" smtClean="0"/>
              <a:t>23/01/2026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DF3D0-FF16-4F51-B35A-47FC0FC0F7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83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437957"/>
          </a:xfrm>
        </p:spPr>
        <p:txBody>
          <a:bodyPr/>
          <a:lstStyle/>
          <a:p>
            <a:r>
              <a:rPr lang="fr-FR" dirty="0" smtClean="0"/>
              <a:t>RENCONTRE CYCLO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DU VENDREDI 23 JANVIER 2026</a:t>
            </a:r>
          </a:p>
          <a:p>
            <a:endParaRPr lang="fr-FR" dirty="0"/>
          </a:p>
        </p:txBody>
      </p:sp>
      <p:pic>
        <p:nvPicPr>
          <p:cNvPr id="2050" name="Picture 2" descr="Cyclotourisme Montalieu Vercieu | Montalieu-Verci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01" y="4223975"/>
            <a:ext cx="2438081" cy="24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1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RALLYE DU 1 ER EST PUBLIE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886151" cy="55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8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sorties club retenues par le bureau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mars: sortie rallye à </a:t>
            </a:r>
            <a:r>
              <a:rPr lang="fr-FR" dirty="0" err="1" smtClean="0"/>
              <a:t>Gillonay</a:t>
            </a:r>
            <a:r>
              <a:rPr lang="fr-FR" dirty="0" smtClean="0"/>
              <a:t>. Le club fête ses 50 ans. </a:t>
            </a:r>
          </a:p>
          <a:p>
            <a:r>
              <a:rPr lang="fr-FR" dirty="0" err="1" smtClean="0"/>
              <a:t>Romagnieu</a:t>
            </a:r>
            <a:endParaRPr lang="fr-FR" dirty="0" smtClean="0"/>
          </a:p>
          <a:p>
            <a:r>
              <a:rPr lang="fr-FR" dirty="0" smtClean="0"/>
              <a:t>Belley</a:t>
            </a:r>
          </a:p>
          <a:p>
            <a:r>
              <a:rPr lang="fr-FR" dirty="0" err="1" smtClean="0"/>
              <a:t>Charantonnay</a:t>
            </a:r>
            <a:endParaRPr lang="fr-FR" dirty="0" smtClean="0"/>
          </a:p>
          <a:p>
            <a:r>
              <a:rPr lang="fr-FR" dirty="0" smtClean="0"/>
              <a:t>Courtenay pour le VTT</a:t>
            </a:r>
          </a:p>
          <a:p>
            <a:r>
              <a:rPr lang="fr-FR" dirty="0" smtClean="0"/>
              <a:t>Il est important de rendre la politesse aux clubs qui se déplacent pour notre rallye</a:t>
            </a:r>
          </a:p>
          <a:p>
            <a:pPr marL="0" indent="0">
              <a:buNone/>
            </a:pPr>
            <a:r>
              <a:rPr lang="fr-FR" b="1" dirty="0" smtClean="0"/>
              <a:t>Objectif: proposer une sortie club , tous les deux mois. </a:t>
            </a:r>
          </a:p>
          <a:p>
            <a:endParaRPr lang="fr-FR" dirty="0"/>
          </a:p>
          <a:p>
            <a:r>
              <a:rPr lang="fr-FR" dirty="0" smtClean="0"/>
              <a:t>Pour les rouleurs cyclo: mise en place d’une sortie le dimanche matin ( selon disponibilité et météo) . Le dernier week-end du mois. </a:t>
            </a:r>
          </a:p>
          <a:p>
            <a:endParaRPr lang="fr-FR" dirty="0"/>
          </a:p>
          <a:p>
            <a:r>
              <a:rPr lang="fr-FR" dirty="0" smtClean="0"/>
              <a:t>Pour les </a:t>
            </a:r>
            <a:r>
              <a:rPr lang="fr-FR" dirty="0" err="1" smtClean="0"/>
              <a:t>vttistes</a:t>
            </a:r>
            <a:r>
              <a:rPr lang="fr-FR" dirty="0" smtClean="0"/>
              <a:t> : le premier </a:t>
            </a:r>
            <a:r>
              <a:rPr lang="fr-FR" dirty="0" err="1" smtClean="0"/>
              <a:t>week-en</a:t>
            </a:r>
            <a:r>
              <a:rPr lang="fr-FR" dirty="0" smtClean="0"/>
              <a:t> du mois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08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RENOUVELLEMENT DE LA LICENCE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maintenant</a:t>
            </a:r>
          </a:p>
          <a:p>
            <a:r>
              <a:rPr lang="fr-FR" dirty="0" smtClean="0"/>
              <a:t>Le club est </a:t>
            </a:r>
            <a:r>
              <a:rPr lang="fr-FR" dirty="0" err="1" smtClean="0"/>
              <a:t>réaffilié</a:t>
            </a:r>
            <a:r>
              <a:rPr lang="fr-FR" dirty="0" smtClean="0"/>
              <a:t> à la fédération ainsi que les membres du bureau ( c’est obligatoire ) </a:t>
            </a:r>
          </a:p>
          <a:p>
            <a:r>
              <a:rPr lang="fr-FR" dirty="0" smtClean="0"/>
              <a:t>A vous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96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Week-end de pentecôte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Lancement des inscriptions ce mois, vous allez tous recevoir un message </a:t>
            </a:r>
          </a:p>
          <a:p>
            <a:endParaRPr lang="fr-FR" dirty="0"/>
          </a:p>
          <a:p>
            <a:r>
              <a:rPr lang="fr-FR" dirty="0" smtClean="0"/>
              <a:t>Dans le jura </a:t>
            </a:r>
          </a:p>
          <a:p>
            <a:r>
              <a:rPr lang="fr-FR" dirty="0" smtClean="0"/>
              <a:t>Très beaux parcours, super logement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44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A LUC POUR SA PRESENCE ET SON RETOUR…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4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Appel aux bénévoles pour nos jeunes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mars, à vos agendas 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porcieu-amblagnieu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411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finances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on cherche des subventions…ANS </a:t>
            </a:r>
          </a:p>
          <a:p>
            <a:r>
              <a:rPr lang="fr-FR" dirty="0" smtClean="0"/>
              <a:t>Le club paye les déplacements ( pas la fédération)</a:t>
            </a:r>
            <a:endParaRPr lang="fr-FR" dirty="0"/>
          </a:p>
          <a:p>
            <a:r>
              <a:rPr lang="fr-FR" dirty="0" smtClean="0"/>
              <a:t>Achat de talkies</a:t>
            </a:r>
          </a:p>
          <a:p>
            <a:r>
              <a:rPr lang="fr-FR" dirty="0"/>
              <a:t>Achat d’une trousse de secours </a:t>
            </a:r>
          </a:p>
          <a:p>
            <a:r>
              <a:rPr lang="fr-FR" dirty="0" smtClean="0"/>
              <a:t>Financement d’une </a:t>
            </a:r>
            <a:r>
              <a:rPr lang="fr-FR" dirty="0"/>
              <a:t>formation d’encadrant </a:t>
            </a:r>
            <a:endParaRPr lang="fr-FR" dirty="0" smtClean="0"/>
          </a:p>
          <a:p>
            <a:r>
              <a:rPr lang="fr-FR" dirty="0" smtClean="0"/>
              <a:t>Achat de barnum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49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Formateurs et encadrants : la fédération proposer un formation obligatoire une heure par </a:t>
            </a:r>
            <a:r>
              <a:rPr lang="fr-FR" dirty="0" err="1" smtClean="0"/>
              <a:t>visio</a:t>
            </a:r>
            <a:r>
              <a:rPr lang="fr-FR" dirty="0" smtClean="0"/>
              <a:t>, </a:t>
            </a:r>
          </a:p>
          <a:p>
            <a:r>
              <a:rPr lang="fr-FR" dirty="0" smtClean="0"/>
              <a:t>Contre les violences dans le cyclisme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6329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Peut être une image de baguette et texte qui dit ’Toute l'équipe des CYCLOS DE MONTALIEU-VERCIEU VOUS SOUHAITE UNE EXCELLENTE ANNÉE 2026 GALETTE DES ROIS DU Cν Date le 23 janvier Heure: 19 heures Lieu au local école maternelle Partageons la galette et découvrons le programme à venir! CTMV Nous espérons vous voir nombreux pour démarrer 'année dans la bonne humeur!’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54" y="1825625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2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VALLEE BLEUE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club est sollicité pour créer un parcours pour les tous petits avec </a:t>
            </a:r>
            <a:r>
              <a:rPr lang="fr-FR" dirty="0" err="1" smtClean="0"/>
              <a:t>draizienne</a:t>
            </a:r>
            <a:r>
              <a:rPr lang="fr-FR" dirty="0" smtClean="0"/>
              <a:t> , marquage au sol avec quelques obstacles</a:t>
            </a:r>
          </a:p>
          <a:p>
            <a:r>
              <a:rPr lang="fr-FR" smtClean="0"/>
              <a:t>Merci Manu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36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COMMUNICATION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3406" y="1116106"/>
            <a:ext cx="10050076" cy="2200967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pPr lvl="3"/>
            <a:r>
              <a:rPr lang="fr-FR" dirty="0" smtClean="0"/>
              <a:t>Un article va paraitre dans le bulletin municipal de </a:t>
            </a:r>
            <a:r>
              <a:rPr lang="fr-FR" dirty="0" err="1" smtClean="0"/>
              <a:t>montalieu-vercieu</a:t>
            </a:r>
            <a:endParaRPr lang="fr-FR" dirty="0" smtClean="0"/>
          </a:p>
          <a:p>
            <a:pPr lvl="3"/>
            <a:r>
              <a:rPr lang="fr-FR" dirty="0" smtClean="0"/>
              <a:t>Le rapport moral, financier, et des activités sera transmis aux trois mairies: </a:t>
            </a:r>
            <a:r>
              <a:rPr lang="fr-FR" dirty="0" err="1" smtClean="0"/>
              <a:t>montalieu-vercieu</a:t>
            </a:r>
            <a:r>
              <a:rPr lang="fr-FR" dirty="0" smtClean="0"/>
              <a:t>, </a:t>
            </a:r>
            <a:r>
              <a:rPr lang="fr-FR" dirty="0" err="1" smtClean="0"/>
              <a:t>bouvesse-quirieu</a:t>
            </a:r>
            <a:r>
              <a:rPr lang="fr-FR" dirty="0" smtClean="0"/>
              <a:t> et </a:t>
            </a:r>
            <a:r>
              <a:rPr lang="fr-FR" dirty="0" err="1" smtClean="0"/>
              <a:t>porcieu-amblagnieu</a:t>
            </a:r>
            <a:endParaRPr lang="fr-FR" dirty="0" smtClean="0"/>
          </a:p>
          <a:p>
            <a:pPr lvl="3"/>
            <a:r>
              <a:rPr lang="fr-FR" dirty="0" smtClean="0"/>
              <a:t>Un article est paru sur le </a:t>
            </a:r>
            <a:r>
              <a:rPr lang="fr-FR" dirty="0" err="1" smtClean="0"/>
              <a:t>pump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r>
              <a:rPr lang="fr-FR" dirty="0" smtClean="0"/>
              <a:t> sur le site du </a:t>
            </a:r>
            <a:r>
              <a:rPr lang="fr-FR" dirty="0" err="1" smtClean="0"/>
              <a:t>coreg</a:t>
            </a:r>
            <a:r>
              <a:rPr lang="fr-FR" dirty="0" smtClean="0"/>
              <a:t> </a:t>
            </a:r>
          </a:p>
          <a:p>
            <a:pPr lvl="3"/>
            <a:r>
              <a:rPr lang="fr-FR" dirty="0" smtClean="0"/>
              <a:t>Un article sur notre journal préféré</a:t>
            </a:r>
          </a:p>
          <a:p>
            <a:pPr lvl="3"/>
            <a:r>
              <a:rPr lang="fr-FR" dirty="0" smtClean="0"/>
              <a:t>Notre page FACEBOOK</a:t>
            </a:r>
          </a:p>
          <a:p>
            <a:pPr lvl="3"/>
            <a:r>
              <a:rPr lang="fr-FR" dirty="0" smtClean="0"/>
              <a:t>Notre site avec les CR de réunion</a:t>
            </a:r>
          </a:p>
          <a:p>
            <a:pPr lvl="3"/>
            <a:endParaRPr lang="fr-FR" dirty="0"/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3"/>
            <a:endParaRPr lang="fr-FR" dirty="0"/>
          </a:p>
        </p:txBody>
      </p:sp>
      <p:pic>
        <p:nvPicPr>
          <p:cNvPr id="1026" name="Picture 2" descr="Peut être une image de tex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9175"/>
            <a:ext cx="1852749" cy="24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Commune de Montalieu-Verci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40" y="4295307"/>
            <a:ext cx="7073976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https://ci3.googleusercontent.com/meips/ADKq_NY6r1P2aHlT-2Wwo8iHPfEwYoUw4VPW51MxkcKfQFoXRScgS_4hIa8F3oxx0Dm3udckOdiZ0gDiWSg4_rWGyYqtkHIAvJGGrAv1iE937w3avaG2jo-7j7fQ7Sger_UPMUxOz8B_mz49S1kvPt6R=s0-d-e1-ft#https://biz8s.img.sp1-brevo.net/im/sh/2uUY74-wIT90.png?u=7xwQLFBtniwQnLwUnjaISU9LYMHSVU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48" y="535577"/>
            <a:ext cx="8525873" cy="60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9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6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0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article sur le site du CODEP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8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7812"/>
          </a:xfrm>
        </p:spPr>
        <p:txBody>
          <a:bodyPr/>
          <a:lstStyle/>
          <a:p>
            <a:r>
              <a:rPr lang="fr-FR" dirty="0" smtClean="0"/>
              <a:t>Les cadences de réunion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bureau a décidé d’organiser des réunions avec l’ensemble des adhérents tous les deux mois environ: </a:t>
            </a:r>
          </a:p>
          <a:p>
            <a:endParaRPr lang="fr-FR" dirty="0"/>
          </a:p>
          <a:p>
            <a:r>
              <a:rPr lang="fr-FR" dirty="0" smtClean="0"/>
              <a:t>JANVIER avec galette</a:t>
            </a:r>
          </a:p>
          <a:p>
            <a:r>
              <a:rPr lang="fr-FR" dirty="0" smtClean="0"/>
              <a:t>Mars</a:t>
            </a:r>
          </a:p>
          <a:p>
            <a:r>
              <a:rPr lang="fr-FR" dirty="0" smtClean="0"/>
              <a:t>Le mois d’avril consacré au rallye du 1 er mai</a:t>
            </a:r>
          </a:p>
          <a:p>
            <a:r>
              <a:rPr lang="fr-FR" dirty="0" smtClean="0"/>
              <a:t>Juin </a:t>
            </a:r>
          </a:p>
          <a:p>
            <a:r>
              <a:rPr lang="fr-FR" dirty="0" smtClean="0"/>
              <a:t>septembre</a:t>
            </a:r>
          </a:p>
          <a:p>
            <a:endParaRPr lang="fr-FR" dirty="0"/>
          </a:p>
        </p:txBody>
      </p:sp>
      <p:pic>
        <p:nvPicPr>
          <p:cNvPr id="4098" name="Picture 2" descr="Calendrier 2025 PDF, Excel et Word | Calendar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28" y="2620111"/>
            <a:ext cx="2731995" cy="276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1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calendrier des sorties prévues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41863"/>
            <a:ext cx="9638211" cy="3226526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Participitations</a:t>
            </a:r>
            <a:r>
              <a:rPr lang="fr-FR" dirty="0" smtClean="0"/>
              <a:t> individuelles </a:t>
            </a:r>
          </a:p>
          <a:p>
            <a:pPr marL="0" indent="0">
              <a:buNone/>
            </a:pPr>
            <a:r>
              <a:rPr lang="fr-FR" dirty="0" smtClean="0"/>
              <a:t>		- l’ardéchoise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- </a:t>
            </a:r>
            <a:r>
              <a:rPr lang="fr-FR" dirty="0" err="1" smtClean="0"/>
              <a:t>christophe</a:t>
            </a:r>
            <a:r>
              <a:rPr lang="fr-FR" dirty="0" smtClean="0"/>
              <a:t> participera à l’étape du tour de France</a:t>
            </a:r>
          </a:p>
          <a:p>
            <a:pPr marL="0" indent="0">
              <a:buNone/>
            </a:pPr>
            <a:r>
              <a:rPr lang="fr-FR" dirty="0" smtClean="0"/>
              <a:t>Vincent … qui m’aime me suive : </a:t>
            </a:r>
          </a:p>
          <a:p>
            <a:pPr>
              <a:buFontTx/>
              <a:buChar char="-"/>
            </a:pPr>
            <a:r>
              <a:rPr lang="fr-FR" dirty="0" smtClean="0"/>
              <a:t>05/04/2026 : les héros de </a:t>
            </a:r>
            <a:r>
              <a:rPr lang="fr-FR" dirty="0" err="1" smtClean="0"/>
              <a:t>saint-vulbas</a:t>
            </a:r>
            <a:r>
              <a:rPr lang="fr-FR" dirty="0" smtClean="0"/>
              <a:t> . 130 KM 1800 mètres de dénivelé</a:t>
            </a:r>
          </a:p>
          <a:p>
            <a:pPr>
              <a:buFontTx/>
              <a:buChar char="-"/>
            </a:pPr>
            <a:r>
              <a:rPr lang="fr-FR" dirty="0" smtClean="0"/>
              <a:t>09/05/2025: l’</a:t>
            </a:r>
            <a:r>
              <a:rPr lang="fr-FR" dirty="0" err="1" smtClean="0"/>
              <a:t>aindinoise</a:t>
            </a:r>
            <a:r>
              <a:rPr lang="fr-FR" dirty="0" smtClean="0"/>
              <a:t> à </a:t>
            </a:r>
            <a:r>
              <a:rPr lang="fr-FR" dirty="0" err="1" smtClean="0"/>
              <a:t>culoz</a:t>
            </a:r>
            <a:r>
              <a:rPr lang="fr-FR" dirty="0" smtClean="0"/>
              <a:t>  111 km et 2691 m de dénivelé</a:t>
            </a:r>
          </a:p>
          <a:p>
            <a:pPr marL="0" indent="0">
              <a:buNone/>
            </a:pPr>
            <a:r>
              <a:rPr lang="fr-FR" dirty="0" smtClean="0"/>
              <a:t>- 19/07/2026 : </a:t>
            </a:r>
            <a:r>
              <a:rPr lang="fr-FR" dirty="0" err="1" smtClean="0"/>
              <a:t>Granfondo</a:t>
            </a:r>
            <a:r>
              <a:rPr lang="fr-FR" dirty="0" smtClean="0"/>
              <a:t> col de la </a:t>
            </a:r>
            <a:r>
              <a:rPr lang="fr-FR" dirty="0" err="1" smtClean="0"/>
              <a:t>loze</a:t>
            </a:r>
            <a:r>
              <a:rPr lang="fr-FR" dirty="0" smtClean="0"/>
              <a:t>. 117 km et 4377 m de dénivelé</a:t>
            </a:r>
            <a:endParaRPr lang="fr-FR" dirty="0"/>
          </a:p>
        </p:txBody>
      </p:sp>
      <p:pic>
        <p:nvPicPr>
          <p:cNvPr id="5122" name="Picture 2" descr="https://s1.qwant.com/thumbr/474x415/2/6/c652bcd394e7971394b9c1feb3826c123b067a9bdecc9c1282b209622cd1a0/OIP.tgOT0HIMoq8zPltBxdeu_QHaGf.jpg?u=https%3A%2F%2Ftse.mm.bing.net%2Fth%2Fid%2FOIP.tgOT0HIMoq8zPltBxdeu_QHaGf%3Fpid%3DApi&amp;q=0&amp;b=1&amp;p=0&amp;a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43" y="5248320"/>
            <a:ext cx="1568723" cy="13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219303" y="5512526"/>
            <a:ext cx="590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ne sont pas des sorties FFC, juste pour ceux qui veulent pédaler un peu plus fort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71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Propositions de CODEP et l’annuaire de la fédération est attendu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90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396</Words>
  <Application>Microsoft Office PowerPoint</Application>
  <PresentationFormat>Grand écran</PresentationFormat>
  <Paragraphs>70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RENCONTRE CYCLO</vt:lpstr>
      <vt:lpstr>LA COMMUNICATION  </vt:lpstr>
      <vt:lpstr>Présentation PowerPoint</vt:lpstr>
      <vt:lpstr>Présentation PowerPoint</vt:lpstr>
      <vt:lpstr>Présentation PowerPoint</vt:lpstr>
      <vt:lpstr>Un article sur le site du CODEP</vt:lpstr>
      <vt:lpstr>Les cadences de réunion</vt:lpstr>
      <vt:lpstr>Le calendrier des sorties prévues </vt:lpstr>
      <vt:lpstr>Propositions de CODEP et l’annuaire de la fédération est attendu</vt:lpstr>
      <vt:lpstr>LE RALLYE DU 1 ER EST PUBLIE</vt:lpstr>
      <vt:lpstr>Les sorties club retenues par le bureau</vt:lpstr>
      <vt:lpstr>RENOUVELLEMENT DE LA LICENCE</vt:lpstr>
      <vt:lpstr>Week-end de pentecôte</vt:lpstr>
      <vt:lpstr>MERCI A LUC POUR SA PRESENCE ET SON RETOUR…</vt:lpstr>
      <vt:lpstr>Appel aux bénévoles pour nos jeunes</vt:lpstr>
      <vt:lpstr>Les finances</vt:lpstr>
      <vt:lpstr>Formation </vt:lpstr>
      <vt:lpstr>Présentation PowerPoint</vt:lpstr>
      <vt:lpstr>VALLEE BLEUE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CYCLO</dc:title>
  <dc:creator>User</dc:creator>
  <cp:lastModifiedBy>User</cp:lastModifiedBy>
  <cp:revision>46</cp:revision>
  <dcterms:created xsi:type="dcterms:W3CDTF">2026-01-18T09:07:22Z</dcterms:created>
  <dcterms:modified xsi:type="dcterms:W3CDTF">2026-01-23T15:04:35Z</dcterms:modified>
</cp:coreProperties>
</file>